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FC839-0FAE-40B3-BDDD-41A628E6AF1F}" type="datetimeFigureOut">
              <a:rPr lang="es-ES" smtClean="0"/>
              <a:t>27/03/2022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FC99-2254-4F18-84FB-4326549751F5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microsoft.com/office/2007/relationships/media" Target="../media/media8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D073016-B734-483B-8953-5BADEE1451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28950" y="0"/>
            <a:ext cx="6118094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0A7EAB6-59D3-4325-8DE6-E0CA4009CE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3025903" y="1839885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2190135" y="832295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6278246F-7A21-4923-92BC-2628762ABEF4}"/>
              </a:ext>
            </a:extLst>
          </p:cNvPr>
          <p:cNvSpPr/>
          <p:nvPr/>
        </p:nvSpPr>
        <p:spPr>
          <a:xfrm>
            <a:off x="342900" y="828548"/>
            <a:ext cx="8458200" cy="5526024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042724782">
                  <a:custGeom>
                    <a:avLst/>
                    <a:gdLst>
                      <a:gd name="connsiteX0" fmla="*/ 0 w 11277600"/>
                      <a:gd name="connsiteY0" fmla="*/ 0 h 5526024"/>
                      <a:gd name="connsiteX1" fmla="*/ 550612 w 11277600"/>
                      <a:gd name="connsiteY1" fmla="*/ 0 h 5526024"/>
                      <a:gd name="connsiteX2" fmla="*/ 875672 w 11277600"/>
                      <a:gd name="connsiteY2" fmla="*/ 0 h 5526024"/>
                      <a:gd name="connsiteX3" fmla="*/ 1539061 w 11277600"/>
                      <a:gd name="connsiteY3" fmla="*/ 0 h 5526024"/>
                      <a:gd name="connsiteX4" fmla="*/ 1864121 w 11277600"/>
                      <a:gd name="connsiteY4" fmla="*/ 0 h 5526024"/>
                      <a:gd name="connsiteX5" fmla="*/ 2301957 w 11277600"/>
                      <a:gd name="connsiteY5" fmla="*/ 0 h 5526024"/>
                      <a:gd name="connsiteX6" fmla="*/ 2739793 w 11277600"/>
                      <a:gd name="connsiteY6" fmla="*/ 0 h 5526024"/>
                      <a:gd name="connsiteX7" fmla="*/ 3515958 w 11277600"/>
                      <a:gd name="connsiteY7" fmla="*/ 0 h 5526024"/>
                      <a:gd name="connsiteX8" fmla="*/ 4179346 w 11277600"/>
                      <a:gd name="connsiteY8" fmla="*/ 0 h 5526024"/>
                      <a:gd name="connsiteX9" fmla="*/ 4504406 w 11277600"/>
                      <a:gd name="connsiteY9" fmla="*/ 0 h 5526024"/>
                      <a:gd name="connsiteX10" fmla="*/ 5393346 w 11277600"/>
                      <a:gd name="connsiteY10" fmla="*/ 0 h 5526024"/>
                      <a:gd name="connsiteX11" fmla="*/ 5943959 w 11277600"/>
                      <a:gd name="connsiteY11" fmla="*/ 0 h 5526024"/>
                      <a:gd name="connsiteX12" fmla="*/ 6720123 w 11277600"/>
                      <a:gd name="connsiteY12" fmla="*/ 0 h 5526024"/>
                      <a:gd name="connsiteX13" fmla="*/ 7045183 w 11277600"/>
                      <a:gd name="connsiteY13" fmla="*/ 0 h 5526024"/>
                      <a:gd name="connsiteX14" fmla="*/ 7595795 w 11277600"/>
                      <a:gd name="connsiteY14" fmla="*/ 0 h 5526024"/>
                      <a:gd name="connsiteX15" fmla="*/ 8371960 w 11277600"/>
                      <a:gd name="connsiteY15" fmla="*/ 0 h 5526024"/>
                      <a:gd name="connsiteX16" fmla="*/ 9035348 w 11277600"/>
                      <a:gd name="connsiteY16" fmla="*/ 0 h 5526024"/>
                      <a:gd name="connsiteX17" fmla="*/ 9811512 w 11277600"/>
                      <a:gd name="connsiteY17" fmla="*/ 0 h 5526024"/>
                      <a:gd name="connsiteX18" fmla="*/ 10249348 w 11277600"/>
                      <a:gd name="connsiteY18" fmla="*/ 0 h 5526024"/>
                      <a:gd name="connsiteX19" fmla="*/ 11277600 w 11277600"/>
                      <a:gd name="connsiteY19" fmla="*/ 0 h 5526024"/>
                      <a:gd name="connsiteX20" fmla="*/ 11277600 w 11277600"/>
                      <a:gd name="connsiteY20" fmla="*/ 746013 h 5526024"/>
                      <a:gd name="connsiteX21" fmla="*/ 11277600 w 11277600"/>
                      <a:gd name="connsiteY21" fmla="*/ 1492026 h 5526024"/>
                      <a:gd name="connsiteX22" fmla="*/ 11277600 w 11277600"/>
                      <a:gd name="connsiteY22" fmla="*/ 2182779 h 5526024"/>
                      <a:gd name="connsiteX23" fmla="*/ 11277600 w 11277600"/>
                      <a:gd name="connsiteY23" fmla="*/ 2818272 h 5526024"/>
                      <a:gd name="connsiteX24" fmla="*/ 11277600 w 11277600"/>
                      <a:gd name="connsiteY24" fmla="*/ 3453765 h 5526024"/>
                      <a:gd name="connsiteX25" fmla="*/ 11277600 w 11277600"/>
                      <a:gd name="connsiteY25" fmla="*/ 4033998 h 5526024"/>
                      <a:gd name="connsiteX26" fmla="*/ 11277600 w 11277600"/>
                      <a:gd name="connsiteY26" fmla="*/ 4780011 h 5526024"/>
                      <a:gd name="connsiteX27" fmla="*/ 11277600 w 11277600"/>
                      <a:gd name="connsiteY27" fmla="*/ 5526024 h 5526024"/>
                      <a:gd name="connsiteX28" fmla="*/ 10726988 w 11277600"/>
                      <a:gd name="connsiteY28" fmla="*/ 5526024 h 5526024"/>
                      <a:gd name="connsiteX29" fmla="*/ 9950824 w 11277600"/>
                      <a:gd name="connsiteY29" fmla="*/ 5526024 h 5526024"/>
                      <a:gd name="connsiteX30" fmla="*/ 9512987 w 11277600"/>
                      <a:gd name="connsiteY30" fmla="*/ 5526024 h 5526024"/>
                      <a:gd name="connsiteX31" fmla="*/ 8624047 w 11277600"/>
                      <a:gd name="connsiteY31" fmla="*/ 5526024 h 5526024"/>
                      <a:gd name="connsiteX32" fmla="*/ 8073435 w 11277600"/>
                      <a:gd name="connsiteY32" fmla="*/ 5526024 h 5526024"/>
                      <a:gd name="connsiteX33" fmla="*/ 7297271 w 11277600"/>
                      <a:gd name="connsiteY33" fmla="*/ 5526024 h 5526024"/>
                      <a:gd name="connsiteX34" fmla="*/ 6972210 w 11277600"/>
                      <a:gd name="connsiteY34" fmla="*/ 5526024 h 5526024"/>
                      <a:gd name="connsiteX35" fmla="*/ 6647150 w 11277600"/>
                      <a:gd name="connsiteY35" fmla="*/ 5526024 h 5526024"/>
                      <a:gd name="connsiteX36" fmla="*/ 5870986 w 11277600"/>
                      <a:gd name="connsiteY36" fmla="*/ 5526024 h 5526024"/>
                      <a:gd name="connsiteX37" fmla="*/ 5094822 w 11277600"/>
                      <a:gd name="connsiteY37" fmla="*/ 5526024 h 5526024"/>
                      <a:gd name="connsiteX38" fmla="*/ 4769761 w 11277600"/>
                      <a:gd name="connsiteY38" fmla="*/ 5526024 h 5526024"/>
                      <a:gd name="connsiteX39" fmla="*/ 4331925 w 11277600"/>
                      <a:gd name="connsiteY39" fmla="*/ 5526024 h 5526024"/>
                      <a:gd name="connsiteX40" fmla="*/ 3668537 w 11277600"/>
                      <a:gd name="connsiteY40" fmla="*/ 5526024 h 5526024"/>
                      <a:gd name="connsiteX41" fmla="*/ 3117925 w 11277600"/>
                      <a:gd name="connsiteY41" fmla="*/ 5526024 h 5526024"/>
                      <a:gd name="connsiteX42" fmla="*/ 2792864 w 11277600"/>
                      <a:gd name="connsiteY42" fmla="*/ 5526024 h 5526024"/>
                      <a:gd name="connsiteX43" fmla="*/ 2129476 w 11277600"/>
                      <a:gd name="connsiteY43" fmla="*/ 5526024 h 5526024"/>
                      <a:gd name="connsiteX44" fmla="*/ 1804416 w 11277600"/>
                      <a:gd name="connsiteY44" fmla="*/ 5526024 h 5526024"/>
                      <a:gd name="connsiteX45" fmla="*/ 915476 w 11277600"/>
                      <a:gd name="connsiteY45" fmla="*/ 5526024 h 5526024"/>
                      <a:gd name="connsiteX46" fmla="*/ 0 w 11277600"/>
                      <a:gd name="connsiteY46" fmla="*/ 5526024 h 5526024"/>
                      <a:gd name="connsiteX47" fmla="*/ 0 w 11277600"/>
                      <a:gd name="connsiteY47" fmla="*/ 4890531 h 5526024"/>
                      <a:gd name="connsiteX48" fmla="*/ 0 w 11277600"/>
                      <a:gd name="connsiteY48" fmla="*/ 4089258 h 5526024"/>
                      <a:gd name="connsiteX49" fmla="*/ 0 w 11277600"/>
                      <a:gd name="connsiteY49" fmla="*/ 3398505 h 5526024"/>
                      <a:gd name="connsiteX50" fmla="*/ 0 w 11277600"/>
                      <a:gd name="connsiteY50" fmla="*/ 2652492 h 5526024"/>
                      <a:gd name="connsiteX51" fmla="*/ 0 w 11277600"/>
                      <a:gd name="connsiteY51" fmla="*/ 2127519 h 5526024"/>
                      <a:gd name="connsiteX52" fmla="*/ 0 w 11277600"/>
                      <a:gd name="connsiteY52" fmla="*/ 1436766 h 5526024"/>
                      <a:gd name="connsiteX53" fmla="*/ 0 w 11277600"/>
                      <a:gd name="connsiteY53" fmla="*/ 856534 h 5526024"/>
                      <a:gd name="connsiteX54" fmla="*/ 0 w 11277600"/>
                      <a:gd name="connsiteY54" fmla="*/ 0 h 552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1277600" h="5526024" fill="none" extrusionOk="0">
                        <a:moveTo>
                          <a:pt x="0" y="0"/>
                        </a:moveTo>
                        <a:cubicBezTo>
                          <a:pt x="201635" y="10928"/>
                          <a:pt x="296531" y="-25381"/>
                          <a:pt x="550612" y="0"/>
                        </a:cubicBezTo>
                        <a:cubicBezTo>
                          <a:pt x="804693" y="25381"/>
                          <a:pt x="743517" y="13934"/>
                          <a:pt x="875672" y="0"/>
                        </a:cubicBezTo>
                        <a:cubicBezTo>
                          <a:pt x="1007827" y="-13934"/>
                          <a:pt x="1375438" y="14246"/>
                          <a:pt x="1539061" y="0"/>
                        </a:cubicBezTo>
                        <a:cubicBezTo>
                          <a:pt x="1702684" y="-14246"/>
                          <a:pt x="1798588" y="3525"/>
                          <a:pt x="1864121" y="0"/>
                        </a:cubicBezTo>
                        <a:cubicBezTo>
                          <a:pt x="1929654" y="-3525"/>
                          <a:pt x="2109176" y="-3679"/>
                          <a:pt x="2301957" y="0"/>
                        </a:cubicBezTo>
                        <a:cubicBezTo>
                          <a:pt x="2494738" y="3679"/>
                          <a:pt x="2559073" y="-15425"/>
                          <a:pt x="2739793" y="0"/>
                        </a:cubicBezTo>
                        <a:cubicBezTo>
                          <a:pt x="2920513" y="15425"/>
                          <a:pt x="3230373" y="-29434"/>
                          <a:pt x="3515958" y="0"/>
                        </a:cubicBezTo>
                        <a:cubicBezTo>
                          <a:pt x="3801543" y="29434"/>
                          <a:pt x="3904476" y="-2647"/>
                          <a:pt x="4179346" y="0"/>
                        </a:cubicBezTo>
                        <a:cubicBezTo>
                          <a:pt x="4454216" y="2647"/>
                          <a:pt x="4408437" y="9647"/>
                          <a:pt x="4504406" y="0"/>
                        </a:cubicBezTo>
                        <a:cubicBezTo>
                          <a:pt x="4600375" y="-9647"/>
                          <a:pt x="5168076" y="1346"/>
                          <a:pt x="5393346" y="0"/>
                        </a:cubicBezTo>
                        <a:cubicBezTo>
                          <a:pt x="5618616" y="-1346"/>
                          <a:pt x="5723279" y="26840"/>
                          <a:pt x="5943959" y="0"/>
                        </a:cubicBezTo>
                        <a:cubicBezTo>
                          <a:pt x="6164639" y="-26840"/>
                          <a:pt x="6423192" y="-20432"/>
                          <a:pt x="6720123" y="0"/>
                        </a:cubicBezTo>
                        <a:cubicBezTo>
                          <a:pt x="7017054" y="20432"/>
                          <a:pt x="6959538" y="5960"/>
                          <a:pt x="7045183" y="0"/>
                        </a:cubicBezTo>
                        <a:cubicBezTo>
                          <a:pt x="7130828" y="-5960"/>
                          <a:pt x="7412231" y="19907"/>
                          <a:pt x="7595795" y="0"/>
                        </a:cubicBezTo>
                        <a:cubicBezTo>
                          <a:pt x="7779359" y="-19907"/>
                          <a:pt x="8192540" y="31049"/>
                          <a:pt x="8371960" y="0"/>
                        </a:cubicBezTo>
                        <a:cubicBezTo>
                          <a:pt x="8551381" y="-31049"/>
                          <a:pt x="8763400" y="-21227"/>
                          <a:pt x="9035348" y="0"/>
                        </a:cubicBezTo>
                        <a:cubicBezTo>
                          <a:pt x="9307296" y="21227"/>
                          <a:pt x="9469148" y="-25621"/>
                          <a:pt x="9811512" y="0"/>
                        </a:cubicBezTo>
                        <a:cubicBezTo>
                          <a:pt x="10153876" y="25621"/>
                          <a:pt x="10103699" y="891"/>
                          <a:pt x="10249348" y="0"/>
                        </a:cubicBezTo>
                        <a:cubicBezTo>
                          <a:pt x="10394997" y="-891"/>
                          <a:pt x="11043507" y="7367"/>
                          <a:pt x="11277600" y="0"/>
                        </a:cubicBezTo>
                        <a:cubicBezTo>
                          <a:pt x="11302620" y="248860"/>
                          <a:pt x="11289689" y="445982"/>
                          <a:pt x="11277600" y="746013"/>
                        </a:cubicBezTo>
                        <a:cubicBezTo>
                          <a:pt x="11265511" y="1046044"/>
                          <a:pt x="11311117" y="1125626"/>
                          <a:pt x="11277600" y="1492026"/>
                        </a:cubicBezTo>
                        <a:cubicBezTo>
                          <a:pt x="11244083" y="1858426"/>
                          <a:pt x="11292414" y="1934534"/>
                          <a:pt x="11277600" y="2182779"/>
                        </a:cubicBezTo>
                        <a:cubicBezTo>
                          <a:pt x="11262786" y="2431024"/>
                          <a:pt x="11298702" y="2560949"/>
                          <a:pt x="11277600" y="2818272"/>
                        </a:cubicBezTo>
                        <a:cubicBezTo>
                          <a:pt x="11256498" y="3075595"/>
                          <a:pt x="11252300" y="3210620"/>
                          <a:pt x="11277600" y="3453765"/>
                        </a:cubicBezTo>
                        <a:cubicBezTo>
                          <a:pt x="11302900" y="3696910"/>
                          <a:pt x="11305726" y="3832901"/>
                          <a:pt x="11277600" y="4033998"/>
                        </a:cubicBezTo>
                        <a:cubicBezTo>
                          <a:pt x="11249474" y="4235095"/>
                          <a:pt x="11281496" y="4422271"/>
                          <a:pt x="11277600" y="4780011"/>
                        </a:cubicBezTo>
                        <a:cubicBezTo>
                          <a:pt x="11273704" y="5137751"/>
                          <a:pt x="11292011" y="5349611"/>
                          <a:pt x="11277600" y="5526024"/>
                        </a:cubicBezTo>
                        <a:cubicBezTo>
                          <a:pt x="11051283" y="5516376"/>
                          <a:pt x="10879896" y="5524417"/>
                          <a:pt x="10726988" y="5526024"/>
                        </a:cubicBezTo>
                        <a:cubicBezTo>
                          <a:pt x="10574080" y="5527631"/>
                          <a:pt x="10292894" y="5488478"/>
                          <a:pt x="9950824" y="5526024"/>
                        </a:cubicBezTo>
                        <a:cubicBezTo>
                          <a:pt x="9608754" y="5563570"/>
                          <a:pt x="9603807" y="5535177"/>
                          <a:pt x="9512987" y="5526024"/>
                        </a:cubicBezTo>
                        <a:cubicBezTo>
                          <a:pt x="9422167" y="5516871"/>
                          <a:pt x="8917251" y="5501048"/>
                          <a:pt x="8624047" y="5526024"/>
                        </a:cubicBezTo>
                        <a:cubicBezTo>
                          <a:pt x="8330843" y="5551000"/>
                          <a:pt x="8250696" y="5510458"/>
                          <a:pt x="8073435" y="5526024"/>
                        </a:cubicBezTo>
                        <a:cubicBezTo>
                          <a:pt x="7896174" y="5541590"/>
                          <a:pt x="7628631" y="5492356"/>
                          <a:pt x="7297271" y="5526024"/>
                        </a:cubicBezTo>
                        <a:cubicBezTo>
                          <a:pt x="6965911" y="5559692"/>
                          <a:pt x="7048856" y="5540751"/>
                          <a:pt x="6972210" y="5526024"/>
                        </a:cubicBezTo>
                        <a:cubicBezTo>
                          <a:pt x="6895564" y="5511297"/>
                          <a:pt x="6806177" y="5531246"/>
                          <a:pt x="6647150" y="5526024"/>
                        </a:cubicBezTo>
                        <a:cubicBezTo>
                          <a:pt x="6488123" y="5520802"/>
                          <a:pt x="6192071" y="5548073"/>
                          <a:pt x="5870986" y="5526024"/>
                        </a:cubicBezTo>
                        <a:cubicBezTo>
                          <a:pt x="5549901" y="5503975"/>
                          <a:pt x="5331372" y="5533162"/>
                          <a:pt x="5094822" y="5526024"/>
                        </a:cubicBezTo>
                        <a:cubicBezTo>
                          <a:pt x="4858272" y="5518886"/>
                          <a:pt x="4913959" y="5528859"/>
                          <a:pt x="4769761" y="5526024"/>
                        </a:cubicBezTo>
                        <a:cubicBezTo>
                          <a:pt x="4625563" y="5523189"/>
                          <a:pt x="4496575" y="5512141"/>
                          <a:pt x="4331925" y="5526024"/>
                        </a:cubicBezTo>
                        <a:cubicBezTo>
                          <a:pt x="4167275" y="5539907"/>
                          <a:pt x="3877896" y="5515364"/>
                          <a:pt x="3668537" y="5526024"/>
                        </a:cubicBezTo>
                        <a:cubicBezTo>
                          <a:pt x="3459178" y="5536684"/>
                          <a:pt x="3362711" y="5523779"/>
                          <a:pt x="3117925" y="5526024"/>
                        </a:cubicBezTo>
                        <a:cubicBezTo>
                          <a:pt x="2873139" y="5528269"/>
                          <a:pt x="2904187" y="5541634"/>
                          <a:pt x="2792864" y="5526024"/>
                        </a:cubicBezTo>
                        <a:cubicBezTo>
                          <a:pt x="2681541" y="5510414"/>
                          <a:pt x="2352787" y="5558042"/>
                          <a:pt x="2129476" y="5526024"/>
                        </a:cubicBezTo>
                        <a:cubicBezTo>
                          <a:pt x="1906165" y="5494006"/>
                          <a:pt x="1966033" y="5525872"/>
                          <a:pt x="1804416" y="5526024"/>
                        </a:cubicBezTo>
                        <a:cubicBezTo>
                          <a:pt x="1642799" y="5526176"/>
                          <a:pt x="1284547" y="5548634"/>
                          <a:pt x="915476" y="5526024"/>
                        </a:cubicBezTo>
                        <a:cubicBezTo>
                          <a:pt x="546405" y="5503414"/>
                          <a:pt x="423889" y="5514413"/>
                          <a:pt x="0" y="5526024"/>
                        </a:cubicBezTo>
                        <a:cubicBezTo>
                          <a:pt x="25180" y="5253114"/>
                          <a:pt x="11801" y="5079250"/>
                          <a:pt x="0" y="4890531"/>
                        </a:cubicBezTo>
                        <a:cubicBezTo>
                          <a:pt x="-11801" y="4701812"/>
                          <a:pt x="-29265" y="4306939"/>
                          <a:pt x="0" y="4089258"/>
                        </a:cubicBezTo>
                        <a:cubicBezTo>
                          <a:pt x="29265" y="3871577"/>
                          <a:pt x="-4753" y="3668137"/>
                          <a:pt x="0" y="3398505"/>
                        </a:cubicBezTo>
                        <a:cubicBezTo>
                          <a:pt x="4753" y="3128873"/>
                          <a:pt x="15842" y="3010816"/>
                          <a:pt x="0" y="2652492"/>
                        </a:cubicBezTo>
                        <a:cubicBezTo>
                          <a:pt x="-15842" y="2294168"/>
                          <a:pt x="19829" y="2296902"/>
                          <a:pt x="0" y="2127519"/>
                        </a:cubicBezTo>
                        <a:cubicBezTo>
                          <a:pt x="-19829" y="1958136"/>
                          <a:pt x="21834" y="1689403"/>
                          <a:pt x="0" y="1436766"/>
                        </a:cubicBezTo>
                        <a:cubicBezTo>
                          <a:pt x="-21834" y="1184129"/>
                          <a:pt x="-9350" y="1068471"/>
                          <a:pt x="0" y="856534"/>
                        </a:cubicBezTo>
                        <a:cubicBezTo>
                          <a:pt x="9350" y="644597"/>
                          <a:pt x="-5362" y="253499"/>
                          <a:pt x="0" y="0"/>
                        </a:cubicBezTo>
                        <a:close/>
                      </a:path>
                      <a:path w="11277600" h="5526024" stroke="0" extrusionOk="0">
                        <a:moveTo>
                          <a:pt x="0" y="0"/>
                        </a:moveTo>
                        <a:cubicBezTo>
                          <a:pt x="167222" y="-18497"/>
                          <a:pt x="264124" y="20578"/>
                          <a:pt x="437836" y="0"/>
                        </a:cubicBezTo>
                        <a:cubicBezTo>
                          <a:pt x="611548" y="-20578"/>
                          <a:pt x="807094" y="23339"/>
                          <a:pt x="988448" y="0"/>
                        </a:cubicBezTo>
                        <a:cubicBezTo>
                          <a:pt x="1169802" y="-23339"/>
                          <a:pt x="1411315" y="-16758"/>
                          <a:pt x="1764613" y="0"/>
                        </a:cubicBezTo>
                        <a:cubicBezTo>
                          <a:pt x="2117911" y="16758"/>
                          <a:pt x="2325135" y="31685"/>
                          <a:pt x="2653553" y="0"/>
                        </a:cubicBezTo>
                        <a:cubicBezTo>
                          <a:pt x="2981971" y="-31685"/>
                          <a:pt x="3151575" y="13723"/>
                          <a:pt x="3542493" y="0"/>
                        </a:cubicBezTo>
                        <a:cubicBezTo>
                          <a:pt x="3933411" y="-13723"/>
                          <a:pt x="3825521" y="-4943"/>
                          <a:pt x="4093105" y="0"/>
                        </a:cubicBezTo>
                        <a:cubicBezTo>
                          <a:pt x="4360689" y="4943"/>
                          <a:pt x="4661275" y="-25473"/>
                          <a:pt x="4869270" y="0"/>
                        </a:cubicBezTo>
                        <a:cubicBezTo>
                          <a:pt x="5077265" y="25473"/>
                          <a:pt x="5239519" y="14351"/>
                          <a:pt x="5419882" y="0"/>
                        </a:cubicBezTo>
                        <a:cubicBezTo>
                          <a:pt x="5600245" y="-14351"/>
                          <a:pt x="5814184" y="-10897"/>
                          <a:pt x="6083270" y="0"/>
                        </a:cubicBezTo>
                        <a:cubicBezTo>
                          <a:pt x="6352356" y="10897"/>
                          <a:pt x="6402702" y="13160"/>
                          <a:pt x="6633882" y="0"/>
                        </a:cubicBezTo>
                        <a:cubicBezTo>
                          <a:pt x="6865062" y="-13160"/>
                          <a:pt x="6950301" y="7255"/>
                          <a:pt x="7071719" y="0"/>
                        </a:cubicBezTo>
                        <a:cubicBezTo>
                          <a:pt x="7193137" y="-7255"/>
                          <a:pt x="7541071" y="-25373"/>
                          <a:pt x="7960659" y="0"/>
                        </a:cubicBezTo>
                        <a:cubicBezTo>
                          <a:pt x="8380247" y="25373"/>
                          <a:pt x="8401957" y="11500"/>
                          <a:pt x="8736823" y="0"/>
                        </a:cubicBezTo>
                        <a:cubicBezTo>
                          <a:pt x="9071689" y="-11500"/>
                          <a:pt x="8900322" y="9418"/>
                          <a:pt x="9061883" y="0"/>
                        </a:cubicBezTo>
                        <a:cubicBezTo>
                          <a:pt x="9223444" y="-9418"/>
                          <a:pt x="9391154" y="-25644"/>
                          <a:pt x="9612496" y="0"/>
                        </a:cubicBezTo>
                        <a:cubicBezTo>
                          <a:pt x="9833838" y="25644"/>
                          <a:pt x="10033941" y="-17595"/>
                          <a:pt x="10388660" y="0"/>
                        </a:cubicBezTo>
                        <a:cubicBezTo>
                          <a:pt x="10743379" y="17595"/>
                          <a:pt x="10841037" y="-34115"/>
                          <a:pt x="11277600" y="0"/>
                        </a:cubicBezTo>
                        <a:cubicBezTo>
                          <a:pt x="11288238" y="396640"/>
                          <a:pt x="11286958" y="582169"/>
                          <a:pt x="11277600" y="801273"/>
                        </a:cubicBezTo>
                        <a:cubicBezTo>
                          <a:pt x="11268242" y="1020377"/>
                          <a:pt x="11291839" y="1119291"/>
                          <a:pt x="11277600" y="1381506"/>
                        </a:cubicBezTo>
                        <a:cubicBezTo>
                          <a:pt x="11263361" y="1643721"/>
                          <a:pt x="11246537" y="1850592"/>
                          <a:pt x="11277600" y="2127519"/>
                        </a:cubicBezTo>
                        <a:cubicBezTo>
                          <a:pt x="11308663" y="2404446"/>
                          <a:pt x="11251755" y="2479405"/>
                          <a:pt x="11277600" y="2652492"/>
                        </a:cubicBezTo>
                        <a:cubicBezTo>
                          <a:pt x="11303445" y="2825579"/>
                          <a:pt x="11268426" y="3208580"/>
                          <a:pt x="11277600" y="3453765"/>
                        </a:cubicBezTo>
                        <a:cubicBezTo>
                          <a:pt x="11286774" y="3698950"/>
                          <a:pt x="11260038" y="4012180"/>
                          <a:pt x="11277600" y="4199778"/>
                        </a:cubicBezTo>
                        <a:cubicBezTo>
                          <a:pt x="11295162" y="4387376"/>
                          <a:pt x="11293891" y="4576528"/>
                          <a:pt x="11277600" y="4835271"/>
                        </a:cubicBezTo>
                        <a:cubicBezTo>
                          <a:pt x="11261309" y="5094014"/>
                          <a:pt x="11251126" y="5198721"/>
                          <a:pt x="11277600" y="5526024"/>
                        </a:cubicBezTo>
                        <a:cubicBezTo>
                          <a:pt x="11052335" y="5525519"/>
                          <a:pt x="10690231" y="5523875"/>
                          <a:pt x="10501436" y="5526024"/>
                        </a:cubicBezTo>
                        <a:cubicBezTo>
                          <a:pt x="10312641" y="5528173"/>
                          <a:pt x="10266593" y="5523723"/>
                          <a:pt x="10176376" y="5526024"/>
                        </a:cubicBezTo>
                        <a:cubicBezTo>
                          <a:pt x="10086159" y="5528325"/>
                          <a:pt x="9917124" y="5535649"/>
                          <a:pt x="9738539" y="5526024"/>
                        </a:cubicBezTo>
                        <a:cubicBezTo>
                          <a:pt x="9559954" y="5516399"/>
                          <a:pt x="9275245" y="5529322"/>
                          <a:pt x="8962375" y="5526024"/>
                        </a:cubicBezTo>
                        <a:cubicBezTo>
                          <a:pt x="8649505" y="5522726"/>
                          <a:pt x="8487548" y="5563416"/>
                          <a:pt x="8186211" y="5526024"/>
                        </a:cubicBezTo>
                        <a:cubicBezTo>
                          <a:pt x="7884874" y="5488632"/>
                          <a:pt x="7927553" y="5523331"/>
                          <a:pt x="7861151" y="5526024"/>
                        </a:cubicBezTo>
                        <a:cubicBezTo>
                          <a:pt x="7794749" y="5528717"/>
                          <a:pt x="7428850" y="5553034"/>
                          <a:pt x="7310538" y="5526024"/>
                        </a:cubicBezTo>
                        <a:cubicBezTo>
                          <a:pt x="7192226" y="5499014"/>
                          <a:pt x="6940175" y="5543307"/>
                          <a:pt x="6759926" y="5526024"/>
                        </a:cubicBezTo>
                        <a:cubicBezTo>
                          <a:pt x="6579677" y="5508741"/>
                          <a:pt x="6343333" y="5529341"/>
                          <a:pt x="5983762" y="5526024"/>
                        </a:cubicBezTo>
                        <a:cubicBezTo>
                          <a:pt x="5624191" y="5522707"/>
                          <a:pt x="5468355" y="5525870"/>
                          <a:pt x="5320374" y="5526024"/>
                        </a:cubicBezTo>
                        <a:cubicBezTo>
                          <a:pt x="5172393" y="5526178"/>
                          <a:pt x="5024317" y="5533051"/>
                          <a:pt x="4769761" y="5526024"/>
                        </a:cubicBezTo>
                        <a:cubicBezTo>
                          <a:pt x="4515205" y="5518997"/>
                          <a:pt x="4467699" y="5524047"/>
                          <a:pt x="4331925" y="5526024"/>
                        </a:cubicBezTo>
                        <a:cubicBezTo>
                          <a:pt x="4196151" y="5528001"/>
                          <a:pt x="3786167" y="5562739"/>
                          <a:pt x="3555761" y="5526024"/>
                        </a:cubicBezTo>
                        <a:cubicBezTo>
                          <a:pt x="3325355" y="5489309"/>
                          <a:pt x="3307177" y="5536199"/>
                          <a:pt x="3230701" y="5526024"/>
                        </a:cubicBezTo>
                        <a:cubicBezTo>
                          <a:pt x="3154225" y="5515849"/>
                          <a:pt x="2639637" y="5568303"/>
                          <a:pt x="2341760" y="5526024"/>
                        </a:cubicBezTo>
                        <a:cubicBezTo>
                          <a:pt x="2043883" y="5483745"/>
                          <a:pt x="1695956" y="5546235"/>
                          <a:pt x="1452820" y="5526024"/>
                        </a:cubicBezTo>
                        <a:cubicBezTo>
                          <a:pt x="1209684" y="5505813"/>
                          <a:pt x="847734" y="5544929"/>
                          <a:pt x="676656" y="5526024"/>
                        </a:cubicBezTo>
                        <a:cubicBezTo>
                          <a:pt x="505578" y="5507119"/>
                          <a:pt x="261711" y="5496226"/>
                          <a:pt x="0" y="5526024"/>
                        </a:cubicBezTo>
                        <a:cubicBezTo>
                          <a:pt x="-18039" y="5271613"/>
                          <a:pt x="-21008" y="5179077"/>
                          <a:pt x="0" y="4835271"/>
                        </a:cubicBezTo>
                        <a:cubicBezTo>
                          <a:pt x="21008" y="4491465"/>
                          <a:pt x="-4047" y="4407656"/>
                          <a:pt x="0" y="4033998"/>
                        </a:cubicBezTo>
                        <a:cubicBezTo>
                          <a:pt x="4047" y="3660340"/>
                          <a:pt x="-8362" y="3576008"/>
                          <a:pt x="0" y="3343245"/>
                        </a:cubicBezTo>
                        <a:cubicBezTo>
                          <a:pt x="8362" y="3110482"/>
                          <a:pt x="-1933" y="3042354"/>
                          <a:pt x="0" y="2818272"/>
                        </a:cubicBezTo>
                        <a:cubicBezTo>
                          <a:pt x="1933" y="2594190"/>
                          <a:pt x="-15914" y="2357800"/>
                          <a:pt x="0" y="2238040"/>
                        </a:cubicBezTo>
                        <a:cubicBezTo>
                          <a:pt x="15914" y="2118280"/>
                          <a:pt x="-32566" y="1749530"/>
                          <a:pt x="0" y="1547287"/>
                        </a:cubicBezTo>
                        <a:cubicBezTo>
                          <a:pt x="32566" y="1345044"/>
                          <a:pt x="-22238" y="1167807"/>
                          <a:pt x="0" y="856534"/>
                        </a:cubicBezTo>
                        <a:cubicBezTo>
                          <a:pt x="22238" y="545261"/>
                          <a:pt x="-32279" y="2882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465D8DFB-6C47-4639-91C8-85956DE75BA2}"/>
              </a:ext>
            </a:extLst>
          </p:cNvPr>
          <p:cNvSpPr/>
          <p:nvPr/>
        </p:nvSpPr>
        <p:spPr>
          <a:xfrm>
            <a:off x="2938862" y="-78954"/>
            <a:ext cx="3266277" cy="998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rPr>
              <a:t>CASO DE USO</a:t>
            </a:r>
          </a:p>
        </p:txBody>
      </p:sp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="" xmlns:a16="http://schemas.microsoft.com/office/drawing/2014/main" id="{9F7264C5-1FE2-413B-AB77-9B01259D72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end="400.8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31481" y="912881"/>
            <a:ext cx="8281038" cy="53573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08308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25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25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 vol="42000"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LconF-1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6FF76B9-219D-4469-AF87-0236D29032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0">
            <a:extLst>
              <a:ext uri="{FF2B5EF4-FFF2-40B4-BE49-F238E27FC236}">
                <a16:creationId xmlns="" xmlns:a16="http://schemas.microsoft.com/office/drawing/2014/main" id="{DB88BD78-87E1-424D-B479-C37D8E41B1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8223478" y="2358"/>
            <a:ext cx="1407490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05EB894-9410-4B20-95E4-7A25101AB8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166E38B6-B050-4340-8E8F-3A971DADC0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E80C965-DB6D-4F81-9E9E-B027384D0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700000">
            <a:off x="1972226" y="6114337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="" xmlns:a16="http://schemas.microsoft.com/office/drawing/2014/main" id="{633C5E46-DAC5-4661-9C87-22B08E2A51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77" y="5721109"/>
            <a:ext cx="1696474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3A53513B-B7E0-480F-9B09-946F12FEC8A4}"/>
              </a:ext>
            </a:extLst>
          </p:cNvPr>
          <p:cNvSpPr/>
          <p:nvPr/>
        </p:nvSpPr>
        <p:spPr>
          <a:xfrm>
            <a:off x="492761" y="677784"/>
            <a:ext cx="8158479" cy="5784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042724782">
                  <a:custGeom>
                    <a:avLst/>
                    <a:gdLst>
                      <a:gd name="connsiteX0" fmla="*/ 0 w 11277600"/>
                      <a:gd name="connsiteY0" fmla="*/ 0 h 5526024"/>
                      <a:gd name="connsiteX1" fmla="*/ 550612 w 11277600"/>
                      <a:gd name="connsiteY1" fmla="*/ 0 h 5526024"/>
                      <a:gd name="connsiteX2" fmla="*/ 875672 w 11277600"/>
                      <a:gd name="connsiteY2" fmla="*/ 0 h 5526024"/>
                      <a:gd name="connsiteX3" fmla="*/ 1539061 w 11277600"/>
                      <a:gd name="connsiteY3" fmla="*/ 0 h 5526024"/>
                      <a:gd name="connsiteX4" fmla="*/ 1864121 w 11277600"/>
                      <a:gd name="connsiteY4" fmla="*/ 0 h 5526024"/>
                      <a:gd name="connsiteX5" fmla="*/ 2301957 w 11277600"/>
                      <a:gd name="connsiteY5" fmla="*/ 0 h 5526024"/>
                      <a:gd name="connsiteX6" fmla="*/ 2739793 w 11277600"/>
                      <a:gd name="connsiteY6" fmla="*/ 0 h 5526024"/>
                      <a:gd name="connsiteX7" fmla="*/ 3515958 w 11277600"/>
                      <a:gd name="connsiteY7" fmla="*/ 0 h 5526024"/>
                      <a:gd name="connsiteX8" fmla="*/ 4179346 w 11277600"/>
                      <a:gd name="connsiteY8" fmla="*/ 0 h 5526024"/>
                      <a:gd name="connsiteX9" fmla="*/ 4504406 w 11277600"/>
                      <a:gd name="connsiteY9" fmla="*/ 0 h 5526024"/>
                      <a:gd name="connsiteX10" fmla="*/ 5393346 w 11277600"/>
                      <a:gd name="connsiteY10" fmla="*/ 0 h 5526024"/>
                      <a:gd name="connsiteX11" fmla="*/ 5943959 w 11277600"/>
                      <a:gd name="connsiteY11" fmla="*/ 0 h 5526024"/>
                      <a:gd name="connsiteX12" fmla="*/ 6720123 w 11277600"/>
                      <a:gd name="connsiteY12" fmla="*/ 0 h 5526024"/>
                      <a:gd name="connsiteX13" fmla="*/ 7045183 w 11277600"/>
                      <a:gd name="connsiteY13" fmla="*/ 0 h 5526024"/>
                      <a:gd name="connsiteX14" fmla="*/ 7595795 w 11277600"/>
                      <a:gd name="connsiteY14" fmla="*/ 0 h 5526024"/>
                      <a:gd name="connsiteX15" fmla="*/ 8371960 w 11277600"/>
                      <a:gd name="connsiteY15" fmla="*/ 0 h 5526024"/>
                      <a:gd name="connsiteX16" fmla="*/ 9035348 w 11277600"/>
                      <a:gd name="connsiteY16" fmla="*/ 0 h 5526024"/>
                      <a:gd name="connsiteX17" fmla="*/ 9811512 w 11277600"/>
                      <a:gd name="connsiteY17" fmla="*/ 0 h 5526024"/>
                      <a:gd name="connsiteX18" fmla="*/ 10249348 w 11277600"/>
                      <a:gd name="connsiteY18" fmla="*/ 0 h 5526024"/>
                      <a:gd name="connsiteX19" fmla="*/ 11277600 w 11277600"/>
                      <a:gd name="connsiteY19" fmla="*/ 0 h 5526024"/>
                      <a:gd name="connsiteX20" fmla="*/ 11277600 w 11277600"/>
                      <a:gd name="connsiteY20" fmla="*/ 746013 h 5526024"/>
                      <a:gd name="connsiteX21" fmla="*/ 11277600 w 11277600"/>
                      <a:gd name="connsiteY21" fmla="*/ 1492026 h 5526024"/>
                      <a:gd name="connsiteX22" fmla="*/ 11277600 w 11277600"/>
                      <a:gd name="connsiteY22" fmla="*/ 2182779 h 5526024"/>
                      <a:gd name="connsiteX23" fmla="*/ 11277600 w 11277600"/>
                      <a:gd name="connsiteY23" fmla="*/ 2818272 h 5526024"/>
                      <a:gd name="connsiteX24" fmla="*/ 11277600 w 11277600"/>
                      <a:gd name="connsiteY24" fmla="*/ 3453765 h 5526024"/>
                      <a:gd name="connsiteX25" fmla="*/ 11277600 w 11277600"/>
                      <a:gd name="connsiteY25" fmla="*/ 4033998 h 5526024"/>
                      <a:gd name="connsiteX26" fmla="*/ 11277600 w 11277600"/>
                      <a:gd name="connsiteY26" fmla="*/ 4780011 h 5526024"/>
                      <a:gd name="connsiteX27" fmla="*/ 11277600 w 11277600"/>
                      <a:gd name="connsiteY27" fmla="*/ 5526024 h 5526024"/>
                      <a:gd name="connsiteX28" fmla="*/ 10726988 w 11277600"/>
                      <a:gd name="connsiteY28" fmla="*/ 5526024 h 5526024"/>
                      <a:gd name="connsiteX29" fmla="*/ 9950824 w 11277600"/>
                      <a:gd name="connsiteY29" fmla="*/ 5526024 h 5526024"/>
                      <a:gd name="connsiteX30" fmla="*/ 9512987 w 11277600"/>
                      <a:gd name="connsiteY30" fmla="*/ 5526024 h 5526024"/>
                      <a:gd name="connsiteX31" fmla="*/ 8624047 w 11277600"/>
                      <a:gd name="connsiteY31" fmla="*/ 5526024 h 5526024"/>
                      <a:gd name="connsiteX32" fmla="*/ 8073435 w 11277600"/>
                      <a:gd name="connsiteY32" fmla="*/ 5526024 h 5526024"/>
                      <a:gd name="connsiteX33" fmla="*/ 7297271 w 11277600"/>
                      <a:gd name="connsiteY33" fmla="*/ 5526024 h 5526024"/>
                      <a:gd name="connsiteX34" fmla="*/ 6972210 w 11277600"/>
                      <a:gd name="connsiteY34" fmla="*/ 5526024 h 5526024"/>
                      <a:gd name="connsiteX35" fmla="*/ 6647150 w 11277600"/>
                      <a:gd name="connsiteY35" fmla="*/ 5526024 h 5526024"/>
                      <a:gd name="connsiteX36" fmla="*/ 5870986 w 11277600"/>
                      <a:gd name="connsiteY36" fmla="*/ 5526024 h 5526024"/>
                      <a:gd name="connsiteX37" fmla="*/ 5094822 w 11277600"/>
                      <a:gd name="connsiteY37" fmla="*/ 5526024 h 5526024"/>
                      <a:gd name="connsiteX38" fmla="*/ 4769761 w 11277600"/>
                      <a:gd name="connsiteY38" fmla="*/ 5526024 h 5526024"/>
                      <a:gd name="connsiteX39" fmla="*/ 4331925 w 11277600"/>
                      <a:gd name="connsiteY39" fmla="*/ 5526024 h 5526024"/>
                      <a:gd name="connsiteX40" fmla="*/ 3668537 w 11277600"/>
                      <a:gd name="connsiteY40" fmla="*/ 5526024 h 5526024"/>
                      <a:gd name="connsiteX41" fmla="*/ 3117925 w 11277600"/>
                      <a:gd name="connsiteY41" fmla="*/ 5526024 h 5526024"/>
                      <a:gd name="connsiteX42" fmla="*/ 2792864 w 11277600"/>
                      <a:gd name="connsiteY42" fmla="*/ 5526024 h 5526024"/>
                      <a:gd name="connsiteX43" fmla="*/ 2129476 w 11277600"/>
                      <a:gd name="connsiteY43" fmla="*/ 5526024 h 5526024"/>
                      <a:gd name="connsiteX44" fmla="*/ 1804416 w 11277600"/>
                      <a:gd name="connsiteY44" fmla="*/ 5526024 h 5526024"/>
                      <a:gd name="connsiteX45" fmla="*/ 915476 w 11277600"/>
                      <a:gd name="connsiteY45" fmla="*/ 5526024 h 5526024"/>
                      <a:gd name="connsiteX46" fmla="*/ 0 w 11277600"/>
                      <a:gd name="connsiteY46" fmla="*/ 5526024 h 5526024"/>
                      <a:gd name="connsiteX47" fmla="*/ 0 w 11277600"/>
                      <a:gd name="connsiteY47" fmla="*/ 4890531 h 5526024"/>
                      <a:gd name="connsiteX48" fmla="*/ 0 w 11277600"/>
                      <a:gd name="connsiteY48" fmla="*/ 4089258 h 5526024"/>
                      <a:gd name="connsiteX49" fmla="*/ 0 w 11277600"/>
                      <a:gd name="connsiteY49" fmla="*/ 3398505 h 5526024"/>
                      <a:gd name="connsiteX50" fmla="*/ 0 w 11277600"/>
                      <a:gd name="connsiteY50" fmla="*/ 2652492 h 5526024"/>
                      <a:gd name="connsiteX51" fmla="*/ 0 w 11277600"/>
                      <a:gd name="connsiteY51" fmla="*/ 2127519 h 5526024"/>
                      <a:gd name="connsiteX52" fmla="*/ 0 w 11277600"/>
                      <a:gd name="connsiteY52" fmla="*/ 1436766 h 5526024"/>
                      <a:gd name="connsiteX53" fmla="*/ 0 w 11277600"/>
                      <a:gd name="connsiteY53" fmla="*/ 856534 h 5526024"/>
                      <a:gd name="connsiteX54" fmla="*/ 0 w 11277600"/>
                      <a:gd name="connsiteY54" fmla="*/ 0 h 552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11277600" h="5526024" fill="none" extrusionOk="0">
                        <a:moveTo>
                          <a:pt x="0" y="0"/>
                        </a:moveTo>
                        <a:cubicBezTo>
                          <a:pt x="201635" y="10928"/>
                          <a:pt x="296531" y="-25381"/>
                          <a:pt x="550612" y="0"/>
                        </a:cubicBezTo>
                        <a:cubicBezTo>
                          <a:pt x="804693" y="25381"/>
                          <a:pt x="743517" y="13934"/>
                          <a:pt x="875672" y="0"/>
                        </a:cubicBezTo>
                        <a:cubicBezTo>
                          <a:pt x="1007827" y="-13934"/>
                          <a:pt x="1375438" y="14246"/>
                          <a:pt x="1539061" y="0"/>
                        </a:cubicBezTo>
                        <a:cubicBezTo>
                          <a:pt x="1702684" y="-14246"/>
                          <a:pt x="1798588" y="3525"/>
                          <a:pt x="1864121" y="0"/>
                        </a:cubicBezTo>
                        <a:cubicBezTo>
                          <a:pt x="1929654" y="-3525"/>
                          <a:pt x="2109176" y="-3679"/>
                          <a:pt x="2301957" y="0"/>
                        </a:cubicBezTo>
                        <a:cubicBezTo>
                          <a:pt x="2494738" y="3679"/>
                          <a:pt x="2559073" y="-15425"/>
                          <a:pt x="2739793" y="0"/>
                        </a:cubicBezTo>
                        <a:cubicBezTo>
                          <a:pt x="2920513" y="15425"/>
                          <a:pt x="3230373" y="-29434"/>
                          <a:pt x="3515958" y="0"/>
                        </a:cubicBezTo>
                        <a:cubicBezTo>
                          <a:pt x="3801543" y="29434"/>
                          <a:pt x="3904476" y="-2647"/>
                          <a:pt x="4179346" y="0"/>
                        </a:cubicBezTo>
                        <a:cubicBezTo>
                          <a:pt x="4454216" y="2647"/>
                          <a:pt x="4408437" y="9647"/>
                          <a:pt x="4504406" y="0"/>
                        </a:cubicBezTo>
                        <a:cubicBezTo>
                          <a:pt x="4600375" y="-9647"/>
                          <a:pt x="5168076" y="1346"/>
                          <a:pt x="5393346" y="0"/>
                        </a:cubicBezTo>
                        <a:cubicBezTo>
                          <a:pt x="5618616" y="-1346"/>
                          <a:pt x="5723279" y="26840"/>
                          <a:pt x="5943959" y="0"/>
                        </a:cubicBezTo>
                        <a:cubicBezTo>
                          <a:pt x="6164639" y="-26840"/>
                          <a:pt x="6423192" y="-20432"/>
                          <a:pt x="6720123" y="0"/>
                        </a:cubicBezTo>
                        <a:cubicBezTo>
                          <a:pt x="7017054" y="20432"/>
                          <a:pt x="6959538" y="5960"/>
                          <a:pt x="7045183" y="0"/>
                        </a:cubicBezTo>
                        <a:cubicBezTo>
                          <a:pt x="7130828" y="-5960"/>
                          <a:pt x="7412231" y="19907"/>
                          <a:pt x="7595795" y="0"/>
                        </a:cubicBezTo>
                        <a:cubicBezTo>
                          <a:pt x="7779359" y="-19907"/>
                          <a:pt x="8192540" y="31049"/>
                          <a:pt x="8371960" y="0"/>
                        </a:cubicBezTo>
                        <a:cubicBezTo>
                          <a:pt x="8551381" y="-31049"/>
                          <a:pt x="8763400" y="-21227"/>
                          <a:pt x="9035348" y="0"/>
                        </a:cubicBezTo>
                        <a:cubicBezTo>
                          <a:pt x="9307296" y="21227"/>
                          <a:pt x="9469148" y="-25621"/>
                          <a:pt x="9811512" y="0"/>
                        </a:cubicBezTo>
                        <a:cubicBezTo>
                          <a:pt x="10153876" y="25621"/>
                          <a:pt x="10103699" y="891"/>
                          <a:pt x="10249348" y="0"/>
                        </a:cubicBezTo>
                        <a:cubicBezTo>
                          <a:pt x="10394997" y="-891"/>
                          <a:pt x="11043507" y="7367"/>
                          <a:pt x="11277600" y="0"/>
                        </a:cubicBezTo>
                        <a:cubicBezTo>
                          <a:pt x="11302620" y="248860"/>
                          <a:pt x="11289689" y="445982"/>
                          <a:pt x="11277600" y="746013"/>
                        </a:cubicBezTo>
                        <a:cubicBezTo>
                          <a:pt x="11265511" y="1046044"/>
                          <a:pt x="11311117" y="1125626"/>
                          <a:pt x="11277600" y="1492026"/>
                        </a:cubicBezTo>
                        <a:cubicBezTo>
                          <a:pt x="11244083" y="1858426"/>
                          <a:pt x="11292414" y="1934534"/>
                          <a:pt x="11277600" y="2182779"/>
                        </a:cubicBezTo>
                        <a:cubicBezTo>
                          <a:pt x="11262786" y="2431024"/>
                          <a:pt x="11298702" y="2560949"/>
                          <a:pt x="11277600" y="2818272"/>
                        </a:cubicBezTo>
                        <a:cubicBezTo>
                          <a:pt x="11256498" y="3075595"/>
                          <a:pt x="11252300" y="3210620"/>
                          <a:pt x="11277600" y="3453765"/>
                        </a:cubicBezTo>
                        <a:cubicBezTo>
                          <a:pt x="11302900" y="3696910"/>
                          <a:pt x="11305726" y="3832901"/>
                          <a:pt x="11277600" y="4033998"/>
                        </a:cubicBezTo>
                        <a:cubicBezTo>
                          <a:pt x="11249474" y="4235095"/>
                          <a:pt x="11281496" y="4422271"/>
                          <a:pt x="11277600" y="4780011"/>
                        </a:cubicBezTo>
                        <a:cubicBezTo>
                          <a:pt x="11273704" y="5137751"/>
                          <a:pt x="11292011" y="5349611"/>
                          <a:pt x="11277600" y="5526024"/>
                        </a:cubicBezTo>
                        <a:cubicBezTo>
                          <a:pt x="11051283" y="5516376"/>
                          <a:pt x="10879896" y="5524417"/>
                          <a:pt x="10726988" y="5526024"/>
                        </a:cubicBezTo>
                        <a:cubicBezTo>
                          <a:pt x="10574080" y="5527631"/>
                          <a:pt x="10292894" y="5488478"/>
                          <a:pt x="9950824" y="5526024"/>
                        </a:cubicBezTo>
                        <a:cubicBezTo>
                          <a:pt x="9608754" y="5563570"/>
                          <a:pt x="9603807" y="5535177"/>
                          <a:pt x="9512987" y="5526024"/>
                        </a:cubicBezTo>
                        <a:cubicBezTo>
                          <a:pt x="9422167" y="5516871"/>
                          <a:pt x="8917251" y="5501048"/>
                          <a:pt x="8624047" y="5526024"/>
                        </a:cubicBezTo>
                        <a:cubicBezTo>
                          <a:pt x="8330843" y="5551000"/>
                          <a:pt x="8250696" y="5510458"/>
                          <a:pt x="8073435" y="5526024"/>
                        </a:cubicBezTo>
                        <a:cubicBezTo>
                          <a:pt x="7896174" y="5541590"/>
                          <a:pt x="7628631" y="5492356"/>
                          <a:pt x="7297271" y="5526024"/>
                        </a:cubicBezTo>
                        <a:cubicBezTo>
                          <a:pt x="6965911" y="5559692"/>
                          <a:pt x="7048856" y="5540751"/>
                          <a:pt x="6972210" y="5526024"/>
                        </a:cubicBezTo>
                        <a:cubicBezTo>
                          <a:pt x="6895564" y="5511297"/>
                          <a:pt x="6806177" y="5531246"/>
                          <a:pt x="6647150" y="5526024"/>
                        </a:cubicBezTo>
                        <a:cubicBezTo>
                          <a:pt x="6488123" y="5520802"/>
                          <a:pt x="6192071" y="5548073"/>
                          <a:pt x="5870986" y="5526024"/>
                        </a:cubicBezTo>
                        <a:cubicBezTo>
                          <a:pt x="5549901" y="5503975"/>
                          <a:pt x="5331372" y="5533162"/>
                          <a:pt x="5094822" y="5526024"/>
                        </a:cubicBezTo>
                        <a:cubicBezTo>
                          <a:pt x="4858272" y="5518886"/>
                          <a:pt x="4913959" y="5528859"/>
                          <a:pt x="4769761" y="5526024"/>
                        </a:cubicBezTo>
                        <a:cubicBezTo>
                          <a:pt x="4625563" y="5523189"/>
                          <a:pt x="4496575" y="5512141"/>
                          <a:pt x="4331925" y="5526024"/>
                        </a:cubicBezTo>
                        <a:cubicBezTo>
                          <a:pt x="4167275" y="5539907"/>
                          <a:pt x="3877896" y="5515364"/>
                          <a:pt x="3668537" y="5526024"/>
                        </a:cubicBezTo>
                        <a:cubicBezTo>
                          <a:pt x="3459178" y="5536684"/>
                          <a:pt x="3362711" y="5523779"/>
                          <a:pt x="3117925" y="5526024"/>
                        </a:cubicBezTo>
                        <a:cubicBezTo>
                          <a:pt x="2873139" y="5528269"/>
                          <a:pt x="2904187" y="5541634"/>
                          <a:pt x="2792864" y="5526024"/>
                        </a:cubicBezTo>
                        <a:cubicBezTo>
                          <a:pt x="2681541" y="5510414"/>
                          <a:pt x="2352787" y="5558042"/>
                          <a:pt x="2129476" y="5526024"/>
                        </a:cubicBezTo>
                        <a:cubicBezTo>
                          <a:pt x="1906165" y="5494006"/>
                          <a:pt x="1966033" y="5525872"/>
                          <a:pt x="1804416" y="5526024"/>
                        </a:cubicBezTo>
                        <a:cubicBezTo>
                          <a:pt x="1642799" y="5526176"/>
                          <a:pt x="1284547" y="5548634"/>
                          <a:pt x="915476" y="5526024"/>
                        </a:cubicBezTo>
                        <a:cubicBezTo>
                          <a:pt x="546405" y="5503414"/>
                          <a:pt x="423889" y="5514413"/>
                          <a:pt x="0" y="5526024"/>
                        </a:cubicBezTo>
                        <a:cubicBezTo>
                          <a:pt x="25180" y="5253114"/>
                          <a:pt x="11801" y="5079250"/>
                          <a:pt x="0" y="4890531"/>
                        </a:cubicBezTo>
                        <a:cubicBezTo>
                          <a:pt x="-11801" y="4701812"/>
                          <a:pt x="-29265" y="4306939"/>
                          <a:pt x="0" y="4089258"/>
                        </a:cubicBezTo>
                        <a:cubicBezTo>
                          <a:pt x="29265" y="3871577"/>
                          <a:pt x="-4753" y="3668137"/>
                          <a:pt x="0" y="3398505"/>
                        </a:cubicBezTo>
                        <a:cubicBezTo>
                          <a:pt x="4753" y="3128873"/>
                          <a:pt x="15842" y="3010816"/>
                          <a:pt x="0" y="2652492"/>
                        </a:cubicBezTo>
                        <a:cubicBezTo>
                          <a:pt x="-15842" y="2294168"/>
                          <a:pt x="19829" y="2296902"/>
                          <a:pt x="0" y="2127519"/>
                        </a:cubicBezTo>
                        <a:cubicBezTo>
                          <a:pt x="-19829" y="1958136"/>
                          <a:pt x="21834" y="1689403"/>
                          <a:pt x="0" y="1436766"/>
                        </a:cubicBezTo>
                        <a:cubicBezTo>
                          <a:pt x="-21834" y="1184129"/>
                          <a:pt x="-9350" y="1068471"/>
                          <a:pt x="0" y="856534"/>
                        </a:cubicBezTo>
                        <a:cubicBezTo>
                          <a:pt x="9350" y="644597"/>
                          <a:pt x="-5362" y="253499"/>
                          <a:pt x="0" y="0"/>
                        </a:cubicBezTo>
                        <a:close/>
                      </a:path>
                      <a:path w="11277600" h="5526024" stroke="0" extrusionOk="0">
                        <a:moveTo>
                          <a:pt x="0" y="0"/>
                        </a:moveTo>
                        <a:cubicBezTo>
                          <a:pt x="167222" y="-18497"/>
                          <a:pt x="264124" y="20578"/>
                          <a:pt x="437836" y="0"/>
                        </a:cubicBezTo>
                        <a:cubicBezTo>
                          <a:pt x="611548" y="-20578"/>
                          <a:pt x="807094" y="23339"/>
                          <a:pt x="988448" y="0"/>
                        </a:cubicBezTo>
                        <a:cubicBezTo>
                          <a:pt x="1169802" y="-23339"/>
                          <a:pt x="1411315" y="-16758"/>
                          <a:pt x="1764613" y="0"/>
                        </a:cubicBezTo>
                        <a:cubicBezTo>
                          <a:pt x="2117911" y="16758"/>
                          <a:pt x="2325135" y="31685"/>
                          <a:pt x="2653553" y="0"/>
                        </a:cubicBezTo>
                        <a:cubicBezTo>
                          <a:pt x="2981971" y="-31685"/>
                          <a:pt x="3151575" y="13723"/>
                          <a:pt x="3542493" y="0"/>
                        </a:cubicBezTo>
                        <a:cubicBezTo>
                          <a:pt x="3933411" y="-13723"/>
                          <a:pt x="3825521" y="-4943"/>
                          <a:pt x="4093105" y="0"/>
                        </a:cubicBezTo>
                        <a:cubicBezTo>
                          <a:pt x="4360689" y="4943"/>
                          <a:pt x="4661275" y="-25473"/>
                          <a:pt x="4869270" y="0"/>
                        </a:cubicBezTo>
                        <a:cubicBezTo>
                          <a:pt x="5077265" y="25473"/>
                          <a:pt x="5239519" y="14351"/>
                          <a:pt x="5419882" y="0"/>
                        </a:cubicBezTo>
                        <a:cubicBezTo>
                          <a:pt x="5600245" y="-14351"/>
                          <a:pt x="5814184" y="-10897"/>
                          <a:pt x="6083270" y="0"/>
                        </a:cubicBezTo>
                        <a:cubicBezTo>
                          <a:pt x="6352356" y="10897"/>
                          <a:pt x="6402702" y="13160"/>
                          <a:pt x="6633882" y="0"/>
                        </a:cubicBezTo>
                        <a:cubicBezTo>
                          <a:pt x="6865062" y="-13160"/>
                          <a:pt x="6950301" y="7255"/>
                          <a:pt x="7071719" y="0"/>
                        </a:cubicBezTo>
                        <a:cubicBezTo>
                          <a:pt x="7193137" y="-7255"/>
                          <a:pt x="7541071" y="-25373"/>
                          <a:pt x="7960659" y="0"/>
                        </a:cubicBezTo>
                        <a:cubicBezTo>
                          <a:pt x="8380247" y="25373"/>
                          <a:pt x="8401957" y="11500"/>
                          <a:pt x="8736823" y="0"/>
                        </a:cubicBezTo>
                        <a:cubicBezTo>
                          <a:pt x="9071689" y="-11500"/>
                          <a:pt x="8900322" y="9418"/>
                          <a:pt x="9061883" y="0"/>
                        </a:cubicBezTo>
                        <a:cubicBezTo>
                          <a:pt x="9223444" y="-9418"/>
                          <a:pt x="9391154" y="-25644"/>
                          <a:pt x="9612496" y="0"/>
                        </a:cubicBezTo>
                        <a:cubicBezTo>
                          <a:pt x="9833838" y="25644"/>
                          <a:pt x="10033941" y="-17595"/>
                          <a:pt x="10388660" y="0"/>
                        </a:cubicBezTo>
                        <a:cubicBezTo>
                          <a:pt x="10743379" y="17595"/>
                          <a:pt x="10841037" y="-34115"/>
                          <a:pt x="11277600" y="0"/>
                        </a:cubicBezTo>
                        <a:cubicBezTo>
                          <a:pt x="11288238" y="396640"/>
                          <a:pt x="11286958" y="582169"/>
                          <a:pt x="11277600" y="801273"/>
                        </a:cubicBezTo>
                        <a:cubicBezTo>
                          <a:pt x="11268242" y="1020377"/>
                          <a:pt x="11291839" y="1119291"/>
                          <a:pt x="11277600" y="1381506"/>
                        </a:cubicBezTo>
                        <a:cubicBezTo>
                          <a:pt x="11263361" y="1643721"/>
                          <a:pt x="11246537" y="1850592"/>
                          <a:pt x="11277600" y="2127519"/>
                        </a:cubicBezTo>
                        <a:cubicBezTo>
                          <a:pt x="11308663" y="2404446"/>
                          <a:pt x="11251755" y="2479405"/>
                          <a:pt x="11277600" y="2652492"/>
                        </a:cubicBezTo>
                        <a:cubicBezTo>
                          <a:pt x="11303445" y="2825579"/>
                          <a:pt x="11268426" y="3208580"/>
                          <a:pt x="11277600" y="3453765"/>
                        </a:cubicBezTo>
                        <a:cubicBezTo>
                          <a:pt x="11286774" y="3698950"/>
                          <a:pt x="11260038" y="4012180"/>
                          <a:pt x="11277600" y="4199778"/>
                        </a:cubicBezTo>
                        <a:cubicBezTo>
                          <a:pt x="11295162" y="4387376"/>
                          <a:pt x="11293891" y="4576528"/>
                          <a:pt x="11277600" y="4835271"/>
                        </a:cubicBezTo>
                        <a:cubicBezTo>
                          <a:pt x="11261309" y="5094014"/>
                          <a:pt x="11251126" y="5198721"/>
                          <a:pt x="11277600" y="5526024"/>
                        </a:cubicBezTo>
                        <a:cubicBezTo>
                          <a:pt x="11052335" y="5525519"/>
                          <a:pt x="10690231" y="5523875"/>
                          <a:pt x="10501436" y="5526024"/>
                        </a:cubicBezTo>
                        <a:cubicBezTo>
                          <a:pt x="10312641" y="5528173"/>
                          <a:pt x="10266593" y="5523723"/>
                          <a:pt x="10176376" y="5526024"/>
                        </a:cubicBezTo>
                        <a:cubicBezTo>
                          <a:pt x="10086159" y="5528325"/>
                          <a:pt x="9917124" y="5535649"/>
                          <a:pt x="9738539" y="5526024"/>
                        </a:cubicBezTo>
                        <a:cubicBezTo>
                          <a:pt x="9559954" y="5516399"/>
                          <a:pt x="9275245" y="5529322"/>
                          <a:pt x="8962375" y="5526024"/>
                        </a:cubicBezTo>
                        <a:cubicBezTo>
                          <a:pt x="8649505" y="5522726"/>
                          <a:pt x="8487548" y="5563416"/>
                          <a:pt x="8186211" y="5526024"/>
                        </a:cubicBezTo>
                        <a:cubicBezTo>
                          <a:pt x="7884874" y="5488632"/>
                          <a:pt x="7927553" y="5523331"/>
                          <a:pt x="7861151" y="5526024"/>
                        </a:cubicBezTo>
                        <a:cubicBezTo>
                          <a:pt x="7794749" y="5528717"/>
                          <a:pt x="7428850" y="5553034"/>
                          <a:pt x="7310538" y="5526024"/>
                        </a:cubicBezTo>
                        <a:cubicBezTo>
                          <a:pt x="7192226" y="5499014"/>
                          <a:pt x="6940175" y="5543307"/>
                          <a:pt x="6759926" y="5526024"/>
                        </a:cubicBezTo>
                        <a:cubicBezTo>
                          <a:pt x="6579677" y="5508741"/>
                          <a:pt x="6343333" y="5529341"/>
                          <a:pt x="5983762" y="5526024"/>
                        </a:cubicBezTo>
                        <a:cubicBezTo>
                          <a:pt x="5624191" y="5522707"/>
                          <a:pt x="5468355" y="5525870"/>
                          <a:pt x="5320374" y="5526024"/>
                        </a:cubicBezTo>
                        <a:cubicBezTo>
                          <a:pt x="5172393" y="5526178"/>
                          <a:pt x="5024317" y="5533051"/>
                          <a:pt x="4769761" y="5526024"/>
                        </a:cubicBezTo>
                        <a:cubicBezTo>
                          <a:pt x="4515205" y="5518997"/>
                          <a:pt x="4467699" y="5524047"/>
                          <a:pt x="4331925" y="5526024"/>
                        </a:cubicBezTo>
                        <a:cubicBezTo>
                          <a:pt x="4196151" y="5528001"/>
                          <a:pt x="3786167" y="5562739"/>
                          <a:pt x="3555761" y="5526024"/>
                        </a:cubicBezTo>
                        <a:cubicBezTo>
                          <a:pt x="3325355" y="5489309"/>
                          <a:pt x="3307177" y="5536199"/>
                          <a:pt x="3230701" y="5526024"/>
                        </a:cubicBezTo>
                        <a:cubicBezTo>
                          <a:pt x="3154225" y="5515849"/>
                          <a:pt x="2639637" y="5568303"/>
                          <a:pt x="2341760" y="5526024"/>
                        </a:cubicBezTo>
                        <a:cubicBezTo>
                          <a:pt x="2043883" y="5483745"/>
                          <a:pt x="1695956" y="5546235"/>
                          <a:pt x="1452820" y="5526024"/>
                        </a:cubicBezTo>
                        <a:cubicBezTo>
                          <a:pt x="1209684" y="5505813"/>
                          <a:pt x="847734" y="5544929"/>
                          <a:pt x="676656" y="5526024"/>
                        </a:cubicBezTo>
                        <a:cubicBezTo>
                          <a:pt x="505578" y="5507119"/>
                          <a:pt x="261711" y="5496226"/>
                          <a:pt x="0" y="5526024"/>
                        </a:cubicBezTo>
                        <a:cubicBezTo>
                          <a:pt x="-18039" y="5271613"/>
                          <a:pt x="-21008" y="5179077"/>
                          <a:pt x="0" y="4835271"/>
                        </a:cubicBezTo>
                        <a:cubicBezTo>
                          <a:pt x="21008" y="4491465"/>
                          <a:pt x="-4047" y="4407656"/>
                          <a:pt x="0" y="4033998"/>
                        </a:cubicBezTo>
                        <a:cubicBezTo>
                          <a:pt x="4047" y="3660340"/>
                          <a:pt x="-8362" y="3576008"/>
                          <a:pt x="0" y="3343245"/>
                        </a:cubicBezTo>
                        <a:cubicBezTo>
                          <a:pt x="8362" y="3110482"/>
                          <a:pt x="-1933" y="3042354"/>
                          <a:pt x="0" y="2818272"/>
                        </a:cubicBezTo>
                        <a:cubicBezTo>
                          <a:pt x="1933" y="2594190"/>
                          <a:pt x="-15914" y="2357800"/>
                          <a:pt x="0" y="2238040"/>
                        </a:cubicBezTo>
                        <a:cubicBezTo>
                          <a:pt x="15914" y="2118280"/>
                          <a:pt x="-32566" y="1749530"/>
                          <a:pt x="0" y="1547287"/>
                        </a:cubicBezTo>
                        <a:cubicBezTo>
                          <a:pt x="32566" y="1345044"/>
                          <a:pt x="-22238" y="1167807"/>
                          <a:pt x="0" y="856534"/>
                        </a:cubicBezTo>
                        <a:cubicBezTo>
                          <a:pt x="22238" y="545261"/>
                          <a:pt x="-32279" y="2882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7AE765DF-AF86-4FCB-B7D5-50B3FA756601}"/>
              </a:ext>
            </a:extLst>
          </p:cNvPr>
          <p:cNvSpPr/>
          <p:nvPr/>
        </p:nvSpPr>
        <p:spPr>
          <a:xfrm>
            <a:off x="3262712" y="63218"/>
            <a:ext cx="2618577" cy="77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accent2">
                    <a:lumMod val="75000"/>
                  </a:schemeClr>
                </a:solidFill>
                <a:latin typeface="Broadway" panose="04040905080B02020502" pitchFamily="82" charset="0"/>
              </a:rPr>
              <a:t>DEMO</a:t>
            </a: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="" xmlns:a16="http://schemas.microsoft.com/office/drawing/2014/main" id="{9BAA3E96-A817-4A90-A002-EA166457D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52" y="747755"/>
            <a:ext cx="4939753" cy="56443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236006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(4:3)</PresentationFormat>
  <Paragraphs>2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1</cp:revision>
  <dcterms:created xsi:type="dcterms:W3CDTF">2022-03-27T20:10:22Z</dcterms:created>
  <dcterms:modified xsi:type="dcterms:W3CDTF">2022-03-27T20:11:11Z</dcterms:modified>
</cp:coreProperties>
</file>